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14" r:id="rId3"/>
  </p:sldMasterIdLst>
  <p:notesMasterIdLst>
    <p:notesMasterId r:id="rId23"/>
  </p:notesMasterIdLst>
  <p:handoutMasterIdLst>
    <p:handoutMasterId r:id="rId24"/>
  </p:handoutMasterIdLst>
  <p:sldIdLst>
    <p:sldId id="1350" r:id="rId4"/>
    <p:sldId id="984" r:id="rId5"/>
    <p:sldId id="1351" r:id="rId6"/>
    <p:sldId id="1352" r:id="rId7"/>
    <p:sldId id="1353" r:id="rId8"/>
    <p:sldId id="1354" r:id="rId9"/>
    <p:sldId id="593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7" r:id="rId19"/>
    <p:sldId id="268" r:id="rId20"/>
    <p:sldId id="266" r:id="rId21"/>
    <p:sldId id="269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3AC6F-FCFF-45B4-A574-62F1B2E9DF9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(34)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4451C-F1AD-425B-9022-749DF1CAF6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209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10/18/2020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87DC2E-25EF-41AA-A587-3887E643C4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653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48DAC-5623-4104-B98F-DAEED4AE01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209" y="9120653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r">
              <a:defRPr sz="1200"/>
            </a:lvl1pPr>
          </a:lstStyle>
          <a:p>
            <a:fld id="{741C42D5-4F37-4619-BAED-3811E232BBB9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3703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Class – The Book Of Revelation (34)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10/18/2020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4FA4C-F583-4438-92A5-F652B479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0269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FE4-39C4-4FA3-A998-FC1F6F8CAFD1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CAA8-97EA-4726-9394-3F7F3F9E5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1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FE4-39C4-4FA3-A998-FC1F6F8CAFD1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CAA8-97EA-4726-9394-3F7F3F9E5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71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FE4-39C4-4FA3-A998-FC1F6F8CAFD1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CAA8-97EA-4726-9394-3F7F3F9E5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568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2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89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194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4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02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80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51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21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FE4-39C4-4FA3-A998-FC1F6F8CAFD1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CAA8-97EA-4726-9394-3F7F3F9E5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53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941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39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6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83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0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92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37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24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B0B2-A557-4CDC-A7B4-74CD8255A670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DF9-F247-4A4D-AE62-4FCE01AEF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9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FE4-39C4-4FA3-A998-FC1F6F8CAFD1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CAA8-97EA-4726-9394-3F7F3F9E5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421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B0B2-A557-4CDC-A7B4-74CD8255A670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DF9-F247-4A4D-AE62-4FCE01AEF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818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B0B2-A557-4CDC-A7B4-74CD8255A670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DF9-F247-4A4D-AE62-4FCE01AEF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17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B0B2-A557-4CDC-A7B4-74CD8255A670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DF9-F247-4A4D-AE62-4FCE01AEF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38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B0B2-A557-4CDC-A7B4-74CD8255A670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DF9-F247-4A4D-AE62-4FCE01AEF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864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B0B2-A557-4CDC-A7B4-74CD8255A670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DF9-F247-4A4D-AE62-4FCE01AEF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3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B0B2-A557-4CDC-A7B4-74CD8255A670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DF9-F247-4A4D-AE62-4FCE01AEF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56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B0B2-A557-4CDC-A7B4-74CD8255A670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DF9-F247-4A4D-AE62-4FCE01AEF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59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B0B2-A557-4CDC-A7B4-74CD8255A670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DF9-F247-4A4D-AE62-4FCE01AEF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293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B0B2-A557-4CDC-A7B4-74CD8255A670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DF9-F247-4A4D-AE62-4FCE01AEF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322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B0B2-A557-4CDC-A7B4-74CD8255A670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8BDF9-F247-4A4D-AE62-4FCE01AEF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4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FE4-39C4-4FA3-A998-FC1F6F8CAFD1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CAA8-97EA-4726-9394-3F7F3F9E5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5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FE4-39C4-4FA3-A998-FC1F6F8CAFD1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CAA8-97EA-4726-9394-3F7F3F9E5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260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FE4-39C4-4FA3-A998-FC1F6F8CAFD1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CAA8-97EA-4726-9394-3F7F3F9E5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5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FE4-39C4-4FA3-A998-FC1F6F8CAFD1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CAA8-97EA-4726-9394-3F7F3F9E5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6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FE4-39C4-4FA3-A998-FC1F6F8CAFD1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CAA8-97EA-4726-9394-3F7F3F9E5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0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1FE4-39C4-4FA3-A998-FC1F6F8CAFD1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6CAA8-97EA-4726-9394-3F7F3F9E5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0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F1FE4-39C4-4FA3-A998-FC1F6F8CAFD1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6CAA8-97EA-4726-9394-3F7F3F9E5A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2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950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8B0B2-A557-4CDC-A7B4-74CD8255A670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8BDF9-F247-4A4D-AE62-4FCE01AEFC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3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October 18,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4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43492" y="2172092"/>
            <a:ext cx="510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And I saw the </a:t>
            </a:r>
            <a:r>
              <a:rPr lang="en-US" sz="3600" b="1" i="1" u="sng" dirty="0">
                <a:latin typeface="Arial" pitchFamily="34" charset="0"/>
                <a:cs typeface="Arial" pitchFamily="34" charset="0"/>
              </a:rPr>
              <a:t>seven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angels that stand before God; and there were given unto them </a:t>
            </a:r>
            <a:r>
              <a:rPr lang="en-US" sz="3600" b="1" i="1" u="sng" dirty="0">
                <a:latin typeface="Arial" pitchFamily="34" charset="0"/>
                <a:cs typeface="Arial" pitchFamily="34" charset="0"/>
              </a:rPr>
              <a:t>seven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trumpets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8:2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D24812-2033-4BED-8E44-98D21F811B2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8</a:t>
            </a:r>
          </a:p>
        </p:txBody>
      </p:sp>
    </p:spTree>
    <p:extLst>
      <p:ext uri="{BB962C8B-B14F-4D97-AF65-F5344CB8AC3E}">
        <p14:creationId xmlns:p14="http://schemas.microsoft.com/office/powerpoint/2010/main" val="94189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67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Silence in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7" y="1147713"/>
            <a:ext cx="8964891" cy="5681555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Silence in heaven for the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“space of half an hour” </a:t>
            </a:r>
            <a:r>
              <a:rPr lang="en-US" dirty="0">
                <a:latin typeface="Arial" pitchFamily="34" charset="0"/>
                <a:cs typeface="Arial" pitchFamily="34" charset="0"/>
              </a:rPr>
              <a:t>as the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seventh seal </a:t>
            </a:r>
            <a:r>
              <a:rPr lang="en-US" dirty="0">
                <a:latin typeface="Arial" pitchFamily="34" charset="0"/>
                <a:cs typeface="Arial" pitchFamily="34" charset="0"/>
              </a:rPr>
              <a:t>is opened.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What is the meaning of this “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silence</a:t>
            </a:r>
            <a:r>
              <a:rPr lang="en-US" dirty="0">
                <a:latin typeface="Arial" pitchFamily="34" charset="0"/>
                <a:cs typeface="Arial" pitchFamily="34" charset="0"/>
              </a:rPr>
              <a:t>?”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“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Calm before the storm</a:t>
            </a:r>
            <a:r>
              <a:rPr lang="en-US" dirty="0">
                <a:latin typeface="Arial" pitchFamily="34" charset="0"/>
                <a:cs typeface="Arial" pitchFamily="34" charset="0"/>
              </a:rPr>
              <a:t>?”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“Silence” increases the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tension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Impact on the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judgments</a:t>
            </a:r>
            <a:r>
              <a:rPr lang="en-US" dirty="0">
                <a:latin typeface="Arial" pitchFamily="34" charset="0"/>
                <a:cs typeface="Arial" pitchFamily="34" charset="0"/>
              </a:rPr>
              <a:t> that are coming.</a:t>
            </a:r>
          </a:p>
          <a:p>
            <a:pPr lvl="1"/>
            <a:r>
              <a:rPr lang="en-US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But the LORD is in His holy temple. Let all the earth keep </a:t>
            </a:r>
            <a:r>
              <a:rPr lang="en-US" b="1" i="1" u="sng" dirty="0">
                <a:latin typeface="Arial" pitchFamily="34" charset="0"/>
                <a:cs typeface="Arial" pitchFamily="34" charset="0"/>
              </a:rPr>
              <a:t>silence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before Him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.”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 (Habakkuk 2:20; Zephaniah 1:7; Zechariah 2:13;</a:t>
            </a:r>
            <a:br>
              <a:rPr lang="en-US" b="1" i="1" dirty="0">
                <a:latin typeface="Arial" pitchFamily="34" charset="0"/>
                <a:cs typeface="Arial" pitchFamily="34" charset="0"/>
              </a:rPr>
            </a:br>
            <a:r>
              <a:rPr lang="en-US" b="1" i="1" dirty="0">
                <a:latin typeface="Arial" pitchFamily="34" charset="0"/>
                <a:cs typeface="Arial" pitchFamily="34" charset="0"/>
              </a:rPr>
              <a:t>cf. Revelation 4:9-11, Revelation 5:8-14, Revelation 7:9-12)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FFCBB0-B40A-4B2B-905A-1C44624CB62F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8</a:t>
            </a:r>
          </a:p>
        </p:txBody>
      </p:sp>
    </p:spTree>
    <p:extLst>
      <p:ext uri="{BB962C8B-B14F-4D97-AF65-F5344CB8AC3E}">
        <p14:creationId xmlns:p14="http://schemas.microsoft.com/office/powerpoint/2010/main" val="680793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57" y="386001"/>
            <a:ext cx="8785781" cy="769441"/>
          </a:xfr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Seven Angels – Seven Trumpets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997"/>
            <a:ext cx="8229600" cy="5189113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Angels standing “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ready</a:t>
            </a:r>
            <a:r>
              <a:rPr lang="en-US" dirty="0">
                <a:latin typeface="Arial" pitchFamily="34" charset="0"/>
                <a:cs typeface="Arial" pitchFamily="34" charset="0"/>
              </a:rPr>
              <a:t>” to carry forth His message.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Each is given a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trumpet.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Purpose of “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trumpets</a:t>
            </a:r>
            <a:r>
              <a:rPr lang="en-US" dirty="0">
                <a:latin typeface="Arial" pitchFamily="34" charset="0"/>
                <a:cs typeface="Arial" pitchFamily="34" charset="0"/>
              </a:rPr>
              <a:t>?”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Assemble for a meeting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(Numbers 10:3;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Joel 2:1, 15)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To move the people.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(Numbers 10:5)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Alarm for war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(Numbers 10:9; cf. Ezekiel 33:3; Hosea 5:8) </a:t>
            </a:r>
            <a:r>
              <a:rPr lang="en-US" dirty="0">
                <a:latin typeface="Arial" pitchFamily="34" charset="0"/>
                <a:cs typeface="Arial" pitchFamily="34" charset="0"/>
              </a:rPr>
              <a:t>Likely this use in our text.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Times of festivity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(Numbers 10:10)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B93768-5B0F-4796-A6C3-101B6D4181A9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8</a:t>
            </a:r>
          </a:p>
        </p:txBody>
      </p:sp>
    </p:spTree>
    <p:extLst>
      <p:ext uri="{BB962C8B-B14F-4D97-AF65-F5344CB8AC3E}">
        <p14:creationId xmlns:p14="http://schemas.microsoft.com/office/powerpoint/2010/main" val="4151365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Purpose of “</a:t>
            </a:r>
            <a:r>
              <a:rPr lang="en-US" b="1" u="sng" dirty="0">
                <a:latin typeface="Arial" pitchFamily="34" charset="0"/>
                <a:cs typeface="Arial" pitchFamily="34" charset="0"/>
              </a:rPr>
              <a:t>trumpets</a:t>
            </a:r>
            <a:r>
              <a:rPr lang="en-US" dirty="0">
                <a:latin typeface="Arial" pitchFamily="34" charset="0"/>
                <a:cs typeface="Arial" pitchFamily="34" charset="0"/>
              </a:rPr>
              <a:t>?”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To call the wicked to repent?</a:t>
            </a:r>
          </a:p>
          <a:p>
            <a:pPr lvl="1"/>
            <a:r>
              <a:rPr lang="en-US" b="1" dirty="0">
                <a:latin typeface="Arial" pitchFamily="34" charset="0"/>
                <a:cs typeface="Arial" pitchFamily="34" charset="0"/>
              </a:rPr>
              <a:t>Used as a warning and call to judgment:</a:t>
            </a:r>
          </a:p>
          <a:p>
            <a:pPr lvl="2"/>
            <a:r>
              <a:rPr lang="en-US" b="1" dirty="0">
                <a:latin typeface="Arial" pitchFamily="34" charset="0"/>
                <a:cs typeface="Arial" pitchFamily="34" charset="0"/>
              </a:rPr>
              <a:t>7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seals </a:t>
            </a:r>
            <a:r>
              <a:rPr lang="en-US" dirty="0">
                <a:latin typeface="Arial" pitchFamily="34" charset="0"/>
                <a:cs typeface="Arial" pitchFamily="34" charset="0"/>
              </a:rPr>
              <a:t>– introduce judgments</a:t>
            </a:r>
          </a:p>
          <a:p>
            <a:pPr lvl="2"/>
            <a:r>
              <a:rPr lang="en-US" b="1" dirty="0">
                <a:latin typeface="Arial" pitchFamily="34" charset="0"/>
                <a:cs typeface="Arial" pitchFamily="34" charset="0"/>
              </a:rPr>
              <a:t>7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trumpets </a:t>
            </a:r>
            <a:r>
              <a:rPr lang="en-US" dirty="0">
                <a:latin typeface="Arial" pitchFamily="34" charset="0"/>
                <a:cs typeface="Arial" pitchFamily="34" charset="0"/>
              </a:rPr>
              <a:t>– announce judgment</a:t>
            </a:r>
          </a:p>
          <a:p>
            <a:pPr lvl="2"/>
            <a:r>
              <a:rPr lang="en-US" b="1" dirty="0">
                <a:latin typeface="Arial" pitchFamily="34" charset="0"/>
                <a:cs typeface="Arial" pitchFamily="34" charset="0"/>
              </a:rPr>
              <a:t>7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bowls of wrath </a:t>
            </a:r>
            <a:r>
              <a:rPr lang="en-US" dirty="0">
                <a:latin typeface="Arial" pitchFamily="34" charset="0"/>
                <a:cs typeface="Arial" pitchFamily="34" charset="0"/>
              </a:rPr>
              <a:t>– judgment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29BB66-BF42-47CC-A5D0-455B2C0A150C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8</a:t>
            </a: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E986050F-D9F4-4495-AE6F-964656B0F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878389"/>
            <a:ext cx="5638800" cy="1247776"/>
          </a:xfrm>
          <a:prstGeom prst="ellipse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Warning of Judgment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Call to Repentance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F132DE1-160D-4205-97E4-C201918F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7" y="386001"/>
            <a:ext cx="8785781" cy="769441"/>
          </a:xfr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Seven Angels – Seven Trumpets</a:t>
            </a:r>
          </a:p>
        </p:txBody>
      </p:sp>
    </p:spTree>
    <p:extLst>
      <p:ext uri="{BB962C8B-B14F-4D97-AF65-F5344CB8AC3E}">
        <p14:creationId xmlns:p14="http://schemas.microsoft.com/office/powerpoint/2010/main" val="275383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23975"/>
            <a:ext cx="67818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43492" y="1573134"/>
            <a:ext cx="510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And another angel came and stood over the altar, having a </a:t>
            </a:r>
            <a:r>
              <a:rPr lang="en-US" sz="2800" b="1" i="1" u="sng" dirty="0">
                <a:latin typeface="Arial" pitchFamily="34" charset="0"/>
                <a:cs typeface="Arial" pitchFamily="34" charset="0"/>
              </a:rPr>
              <a:t>golden censer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; and there was given unto him </a:t>
            </a:r>
            <a:r>
              <a:rPr lang="en-US" sz="2800" b="1" i="1" u="sng" dirty="0">
                <a:latin typeface="Arial" pitchFamily="34" charset="0"/>
                <a:cs typeface="Arial" pitchFamily="34" charset="0"/>
              </a:rPr>
              <a:t>much incense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, that he should add it unto the prayers of all the saints upon the </a:t>
            </a:r>
            <a:r>
              <a:rPr lang="en-US" sz="2800" b="1" i="1" u="sng" dirty="0">
                <a:latin typeface="Arial" pitchFamily="34" charset="0"/>
                <a:cs typeface="Arial" pitchFamily="34" charset="0"/>
              </a:rPr>
              <a:t>golden altar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 which was before the throne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8:3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109F24-EC37-4619-ADA8-855E8986F1F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8</a:t>
            </a:r>
          </a:p>
        </p:txBody>
      </p:sp>
    </p:spTree>
    <p:extLst>
      <p:ext uri="{BB962C8B-B14F-4D97-AF65-F5344CB8AC3E}">
        <p14:creationId xmlns:p14="http://schemas.microsoft.com/office/powerpoint/2010/main" val="1266746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88595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66789" y="2410905"/>
            <a:ext cx="510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And the smoke of the </a:t>
            </a:r>
            <a:r>
              <a:rPr lang="en-US" sz="3200" b="1" i="1" u="sng" dirty="0">
                <a:latin typeface="Arial" pitchFamily="34" charset="0"/>
                <a:cs typeface="Arial" pitchFamily="34" charset="0"/>
              </a:rPr>
              <a:t>incense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, with the </a:t>
            </a:r>
            <a:r>
              <a:rPr lang="en-US" sz="3200" b="1" i="1" u="sng" dirty="0">
                <a:latin typeface="Arial" pitchFamily="34" charset="0"/>
                <a:cs typeface="Arial" pitchFamily="34" charset="0"/>
              </a:rPr>
              <a:t>prayers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of the saints, went up </a:t>
            </a:r>
            <a:r>
              <a:rPr lang="en-US" sz="3200" b="1" i="1" u="sng" dirty="0">
                <a:latin typeface="Arial" pitchFamily="34" charset="0"/>
                <a:cs typeface="Arial" pitchFamily="34" charset="0"/>
              </a:rPr>
              <a:t>before God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out of the angel's hand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8:4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D7F4CF-BAEE-4D7E-A94A-8B574439A93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8</a:t>
            </a:r>
          </a:p>
        </p:txBody>
      </p:sp>
    </p:spTree>
    <p:extLst>
      <p:ext uri="{BB962C8B-B14F-4D97-AF65-F5344CB8AC3E}">
        <p14:creationId xmlns:p14="http://schemas.microsoft.com/office/powerpoint/2010/main" val="75956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Another Angel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4" y="1383387"/>
            <a:ext cx="8974318" cy="5262979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Arial Narrow" pitchFamily="34" charset="0"/>
              </a:rPr>
              <a:t>God’s awareness and </a:t>
            </a:r>
            <a:r>
              <a:rPr lang="en-US" b="1" dirty="0">
                <a:latin typeface="Arial Narrow" pitchFamily="34" charset="0"/>
              </a:rPr>
              <a:t>prayers </a:t>
            </a:r>
            <a:r>
              <a:rPr lang="en-US" dirty="0">
                <a:latin typeface="Arial Narrow" pitchFamily="34" charset="0"/>
              </a:rPr>
              <a:t>of the saints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Angel was given a great quantity of “</a:t>
            </a:r>
            <a:r>
              <a:rPr lang="en-US" b="1" dirty="0">
                <a:latin typeface="Arial Narrow" pitchFamily="34" charset="0"/>
              </a:rPr>
              <a:t>incense</a:t>
            </a:r>
            <a:r>
              <a:rPr lang="en-US" dirty="0">
                <a:latin typeface="Arial Narrow" pitchFamily="34" charset="0"/>
              </a:rPr>
              <a:t>” to add to the prayers of the saints. (Revelation 5:8; 6:9-11; </a:t>
            </a:r>
            <a:br>
              <a:rPr lang="en-US" dirty="0">
                <a:latin typeface="Arial Narrow" pitchFamily="34" charset="0"/>
              </a:rPr>
            </a:br>
            <a:r>
              <a:rPr lang="en-US" dirty="0">
                <a:latin typeface="Arial Narrow" pitchFamily="34" charset="0"/>
              </a:rPr>
              <a:t>James 5:16)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“</a:t>
            </a:r>
            <a:r>
              <a:rPr lang="en-US" b="1" dirty="0">
                <a:latin typeface="Arial Narrow" pitchFamily="34" charset="0"/>
              </a:rPr>
              <a:t>Censer</a:t>
            </a:r>
            <a:r>
              <a:rPr lang="en-US" dirty="0">
                <a:latin typeface="Arial Narrow" pitchFamily="34" charset="0"/>
              </a:rPr>
              <a:t>” was a firepan in which hot coals from the altar were placed. Grains of incense were burned on the coals to produce a sweet smell before the Lord.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itchFamily="34" charset="0"/>
              </a:rPr>
              <a:t>Leviticus 16:12,13; cf. Luke 1:8-10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itchFamily="34" charset="0"/>
              </a:rPr>
              <a:t>Luke 18:1-8</a:t>
            </a:r>
            <a:r>
              <a:rPr lang="en-US" dirty="0">
                <a:latin typeface="Arial Narrow" pitchFamily="34" charset="0"/>
              </a:rPr>
              <a:t>, </a:t>
            </a:r>
            <a:r>
              <a:rPr lang="en-US" i="1" dirty="0">
                <a:latin typeface="Arial Narrow" pitchFamily="34" charset="0"/>
              </a:rPr>
              <a:t>“</a:t>
            </a:r>
            <a:r>
              <a:rPr lang="en-US" b="1" i="1" dirty="0">
                <a:latin typeface="Arial Narrow" pitchFamily="34" charset="0"/>
              </a:rPr>
              <a:t>Ought always to pray, and not to faint … And shall not God avenge his elect, that cry to him day and night, and (yet) he is longsuffering over them?</a:t>
            </a:r>
            <a:r>
              <a:rPr lang="en-US" i="1" dirty="0">
                <a:latin typeface="Arial Narrow" pitchFamily="34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CFA406-23DF-4DCF-B7D2-81D7C11BADF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8</a:t>
            </a:r>
          </a:p>
        </p:txBody>
      </p:sp>
    </p:spTree>
    <p:extLst>
      <p:ext uri="{BB962C8B-B14F-4D97-AF65-F5344CB8AC3E}">
        <p14:creationId xmlns:p14="http://schemas.microsoft.com/office/powerpoint/2010/main" val="2342508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Altar of Incense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981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dirty="0">
                <a:latin typeface="Arial Narrow" pitchFamily="34" charset="0"/>
              </a:rPr>
              <a:t>This scene preceding the sounding of the first trumpet symbolizes the prayers of the saints </a:t>
            </a:r>
            <a:r>
              <a:rPr lang="en-US" b="1" dirty="0">
                <a:latin typeface="Arial Narrow" pitchFamily="34" charset="0"/>
              </a:rPr>
              <a:t>ascending,</a:t>
            </a:r>
            <a:r>
              <a:rPr lang="en-US" dirty="0">
                <a:latin typeface="Arial Narrow" pitchFamily="34" charset="0"/>
              </a:rPr>
              <a:t> like incense, unto God.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“Much incense” might represent the Savior’s </a:t>
            </a:r>
            <a:r>
              <a:rPr lang="en-US" b="1" dirty="0">
                <a:latin typeface="Arial Narrow" pitchFamily="34" charset="0"/>
              </a:rPr>
              <a:t>intercession</a:t>
            </a:r>
            <a:r>
              <a:rPr lang="en-US" dirty="0">
                <a:latin typeface="Arial Narrow" pitchFamily="34" charset="0"/>
              </a:rPr>
              <a:t> in heaven for the saints.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itchFamily="34" charset="0"/>
              </a:rPr>
              <a:t>Hebrews 7:25</a:t>
            </a:r>
          </a:p>
          <a:p>
            <a:pPr lvl="1">
              <a:spcBef>
                <a:spcPts val="0"/>
              </a:spcBef>
            </a:pPr>
            <a:r>
              <a:rPr lang="en-US" b="1" dirty="0">
                <a:latin typeface="Arial Narrow" pitchFamily="34" charset="0"/>
              </a:rPr>
              <a:t>Romans 8:26-27, 34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Ingredients needed for the </a:t>
            </a:r>
            <a:r>
              <a:rPr lang="en-US" b="1" dirty="0">
                <a:latin typeface="Arial Narrow" pitchFamily="34" charset="0"/>
              </a:rPr>
              <a:t>prayers</a:t>
            </a:r>
            <a:r>
              <a:rPr lang="en-US" dirty="0">
                <a:latin typeface="Arial Narrow" pitchFamily="34" charset="0"/>
              </a:rPr>
              <a:t> to come before God’s throne!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A52AF4-023B-4FB5-A76D-B38ADAB93BF3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8</a:t>
            </a:r>
          </a:p>
        </p:txBody>
      </p:sp>
    </p:spTree>
    <p:extLst>
      <p:ext uri="{BB962C8B-B14F-4D97-AF65-F5344CB8AC3E}">
        <p14:creationId xmlns:p14="http://schemas.microsoft.com/office/powerpoint/2010/main" val="2737837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43492" y="1747437"/>
            <a:ext cx="5105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 Narrow" pitchFamily="34" charset="0"/>
              </a:rPr>
              <a:t>“</a:t>
            </a:r>
            <a:r>
              <a:rPr lang="en-US" sz="3200" b="1" i="1" dirty="0">
                <a:latin typeface="Arial Narrow" pitchFamily="34" charset="0"/>
              </a:rPr>
              <a:t>And the angel taketh the </a:t>
            </a:r>
            <a:r>
              <a:rPr lang="en-US" sz="3200" b="1" i="1" u="sng" dirty="0">
                <a:latin typeface="Arial Narrow" pitchFamily="34" charset="0"/>
              </a:rPr>
              <a:t>censer</a:t>
            </a:r>
            <a:r>
              <a:rPr lang="en-US" sz="3200" b="1" i="1" dirty="0">
                <a:latin typeface="Arial Narrow" pitchFamily="34" charset="0"/>
              </a:rPr>
              <a:t>; and he filled it with the fire of the altar, and cast it upon the earth: and there followed </a:t>
            </a:r>
            <a:r>
              <a:rPr lang="en-US" sz="3200" b="1" i="1" u="sng" dirty="0">
                <a:latin typeface="Arial Narrow" pitchFamily="34" charset="0"/>
              </a:rPr>
              <a:t>thunders</a:t>
            </a:r>
            <a:r>
              <a:rPr lang="en-US" sz="3200" b="1" i="1" dirty="0">
                <a:latin typeface="Arial Narrow" pitchFamily="34" charset="0"/>
              </a:rPr>
              <a:t>, and </a:t>
            </a:r>
            <a:r>
              <a:rPr lang="en-US" sz="3200" b="1" i="1" u="sng" dirty="0">
                <a:latin typeface="Arial Narrow" pitchFamily="34" charset="0"/>
              </a:rPr>
              <a:t>voices</a:t>
            </a:r>
            <a:r>
              <a:rPr lang="en-US" sz="3200" b="1" i="1" dirty="0">
                <a:latin typeface="Arial Narrow" pitchFamily="34" charset="0"/>
              </a:rPr>
              <a:t>, and </a:t>
            </a:r>
            <a:r>
              <a:rPr lang="en-US" sz="3200" b="1" i="1" u="sng" dirty="0">
                <a:latin typeface="Arial Narrow" pitchFamily="34" charset="0"/>
              </a:rPr>
              <a:t>lightnings</a:t>
            </a:r>
            <a:r>
              <a:rPr lang="en-US" sz="3200" b="1" i="1" dirty="0">
                <a:latin typeface="Arial Narrow" pitchFamily="34" charset="0"/>
              </a:rPr>
              <a:t>, and an </a:t>
            </a:r>
            <a:r>
              <a:rPr lang="en-US" sz="3200" b="1" i="1" u="sng" dirty="0">
                <a:latin typeface="Arial Narrow" pitchFamily="34" charset="0"/>
              </a:rPr>
              <a:t>earthquake</a:t>
            </a:r>
            <a:r>
              <a:rPr lang="en-US" sz="3200" i="1" dirty="0">
                <a:latin typeface="Arial Narrow" pitchFamily="34" charset="0"/>
              </a:rPr>
              <a:t>.”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8:5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88BF51-56BE-4F88-9981-1901636AD2DA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8</a:t>
            </a:r>
          </a:p>
        </p:txBody>
      </p:sp>
    </p:spTree>
    <p:extLst>
      <p:ext uri="{BB962C8B-B14F-4D97-AF65-F5344CB8AC3E}">
        <p14:creationId xmlns:p14="http://schemas.microsoft.com/office/powerpoint/2010/main" val="2688793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098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Sounds in Heaven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" y="1600200"/>
            <a:ext cx="8972550" cy="5016758"/>
          </a:xfr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  <a:cs typeface="Arial" pitchFamily="34" charset="0"/>
              </a:rPr>
              <a:t>The censer that offered the incense is filled with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fire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 taken from the altar.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  <a:cs typeface="Arial" pitchFamily="34" charset="0"/>
              </a:rPr>
              <a:t>Fire strikes the earth, causing thunder, voices, lightning, and an earthquake – all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symbolical of God’s response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  <a:cs typeface="Arial" pitchFamily="34" charset="0"/>
              </a:rPr>
              <a:t>All this expresses certainty that God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hears and answers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the prayers of His people.</a:t>
            </a:r>
            <a:r>
              <a:rPr lang="nn-NO" dirty="0">
                <a:latin typeface="Arial Narrow" pitchFamily="34" charset="0"/>
                <a:cs typeface="Arial" pitchFamily="34" charset="0"/>
              </a:rPr>
              <a:t> (Exodus 2:23-24; 1 Peter 3:12; </a:t>
            </a:r>
            <a:br>
              <a:rPr lang="nn-NO" dirty="0">
                <a:latin typeface="Arial Narrow" pitchFamily="34" charset="0"/>
                <a:cs typeface="Arial" pitchFamily="34" charset="0"/>
              </a:rPr>
            </a:br>
            <a:r>
              <a:rPr lang="nn-NO" dirty="0">
                <a:latin typeface="Arial Narrow" pitchFamily="34" charset="0"/>
                <a:cs typeface="Arial" pitchFamily="34" charset="0"/>
              </a:rPr>
              <a:t>1 Peter 2:5; 1 Timothy 2:5; 1 Thessalonians 5:17; Philippians 4:6).</a:t>
            </a:r>
            <a:endParaRPr lang="en-US" dirty="0">
              <a:latin typeface="Arial Narrow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b="1" dirty="0">
                <a:latin typeface="Arial Narrow" pitchFamily="34" charset="0"/>
                <a:cs typeface="Arial" pitchFamily="34" charset="0"/>
              </a:rPr>
              <a:t>God always warns first – then comes judgment! Amos 3:3, 7; 2 Peter 3:9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B5CCA1-E004-43E7-A369-47668BFB80E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8</a:t>
            </a:r>
          </a:p>
        </p:txBody>
      </p:sp>
    </p:spTree>
    <p:extLst>
      <p:ext uri="{BB962C8B-B14F-4D97-AF65-F5344CB8AC3E}">
        <p14:creationId xmlns:p14="http://schemas.microsoft.com/office/powerpoint/2010/main" val="157402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34"/>
            <a:ext cx="8229600" cy="701731"/>
          </a:xfrm>
          <a:noFill/>
        </p:spPr>
        <p:txBody>
          <a:bodyPr anchor="ctr">
            <a:sp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91480" y="1866900"/>
            <a:ext cx="6579908" cy="43088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Struggle on Earth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(1-11)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John’s Vision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Letters to 7 churches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(2-3)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 in control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(4-5)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Opening of seven seals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(6-11)</a:t>
            </a:r>
          </a:p>
          <a:p>
            <a:pPr marL="1309688" marR="0" lvl="0" indent="-395288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lang="en-US" altLang="en-US" sz="2800" b="1" dirty="0">
                <a:solidFill>
                  <a:prstClr val="white"/>
                </a:solidFill>
                <a:cs typeface="Arial" panose="020B0604020202020204" pitchFamily="34" charset="0"/>
              </a:rPr>
              <a:t>1. Chapter 7 – Interlude answering the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question, “Who is able to stand?” (6:17)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E6EF4-9E32-4E71-BA93-0CE82569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0297"/>
            <a:ext cx="8229600" cy="3964162"/>
          </a:xfrm>
          <a:solidFill>
            <a:srgbClr val="FFFFFF"/>
          </a:solidFill>
          <a:ln w="38100">
            <a:noFill/>
          </a:ln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en-US" sz="3000" b="1" dirty="0">
                <a:latin typeface="Arial" pitchFamily="34" charset="0"/>
                <a:cs typeface="Arial" pitchFamily="34" charset="0"/>
              </a:rPr>
              <a:t>Who is the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 “</a:t>
            </a:r>
            <a:r>
              <a:rPr lang="en-US" sz="3000" b="1" dirty="0">
                <a:latin typeface="Arial" pitchFamily="34" charset="0"/>
                <a:cs typeface="Arial" pitchFamily="34" charset="0"/>
              </a:rPr>
              <a:t>Great Multitude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”?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Sealed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servants</a:t>
            </a:r>
            <a:r>
              <a:rPr lang="en-US" dirty="0">
                <a:latin typeface="Arial" pitchFamily="34" charset="0"/>
                <a:cs typeface="Arial" pitchFamily="34" charset="0"/>
              </a:rPr>
              <a:t> of the earth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(verses 2-8)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Sealed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servants</a:t>
            </a:r>
            <a:r>
              <a:rPr lang="en-US" dirty="0">
                <a:latin typeface="Arial" pitchFamily="34" charset="0"/>
                <a:cs typeface="Arial" pitchFamily="34" charset="0"/>
              </a:rPr>
              <a:t> passed through death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(verses 9-17)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" pitchFamily="34" charset="0"/>
                <a:cs typeface="Arial" pitchFamily="34" charset="0"/>
              </a:rPr>
              <a:t>God’s name </a:t>
            </a:r>
            <a:r>
              <a:rPr lang="en-US" dirty="0">
                <a:latin typeface="Arial" pitchFamily="34" charset="0"/>
                <a:cs typeface="Arial" pitchFamily="34" charset="0"/>
              </a:rPr>
              <a:t>written upon them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The 144,000 (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7:3-4; 14:1-4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Those who overcome (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3:12; 22:4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75970"/>
            <a:ext cx="8229600" cy="1446550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Great Multitude Coming Out of Tribulation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1B5A3F-882E-4556-B839-CC15ECB95D2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7</a:t>
            </a:r>
          </a:p>
        </p:txBody>
      </p:sp>
    </p:spTree>
    <p:extLst>
      <p:ext uri="{BB962C8B-B14F-4D97-AF65-F5344CB8AC3E}">
        <p14:creationId xmlns:p14="http://schemas.microsoft.com/office/powerpoint/2010/main" val="502683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41" y="2017712"/>
            <a:ext cx="8955464" cy="4770537"/>
          </a:xfrm>
          <a:solidFill>
            <a:srgbClr val="FFFFFF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“Have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washed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their robes” and made them white in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blood of the Lamb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lvl="1">
              <a:spcBef>
                <a:spcPts val="0"/>
              </a:spcBef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Ephesians 1:7; Isaiah 1:18; Hebrews 9:14; (1:5)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Serve Him for that reason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144,000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before the throne!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Day and night in His temple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 sanctuary showing one service as priests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“The redeeming Lamb has become their providing Shepherd; he shall guide them to fountains of water of life, and God shall remove all grief from them.”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(Ray Summers,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Worthy Is The Lamb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Page 152)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132" y="381625"/>
            <a:ext cx="8229600" cy="1446550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Great Multitude Coming Out of Tribulation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EFF7EE-C2BD-4D99-B85C-A614707396E5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7</a:t>
            </a:r>
          </a:p>
        </p:txBody>
      </p:sp>
    </p:spTree>
    <p:extLst>
      <p:ext uri="{BB962C8B-B14F-4D97-AF65-F5344CB8AC3E}">
        <p14:creationId xmlns:p14="http://schemas.microsoft.com/office/powerpoint/2010/main" val="2388511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68" y="1827232"/>
            <a:ext cx="8955464" cy="5001369"/>
          </a:xfrm>
          <a:solidFill>
            <a:srgbClr val="FFFFFF"/>
          </a:solidFill>
          <a:ln w="38100"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900" dirty="0">
                <a:latin typeface="Arial Narrow" pitchFamily="34" charset="0"/>
              </a:rPr>
              <a:t>Those who </a:t>
            </a:r>
            <a:r>
              <a:rPr lang="en-US" sz="2900" b="1" dirty="0">
                <a:latin typeface="Arial Narrow" pitchFamily="34" charset="0"/>
              </a:rPr>
              <a:t>serve Him</a:t>
            </a:r>
            <a:r>
              <a:rPr lang="en-US" sz="2900" dirty="0">
                <a:latin typeface="Arial Narrow" pitchFamily="34" charset="0"/>
              </a:rPr>
              <a:t> are cared for: (Note: 2 Corinthians 5:1-10; especially verses 6-8; Philippians 1:21-24; 1 Thessalonians 4:14; 3:13)</a:t>
            </a:r>
          </a:p>
          <a:p>
            <a:pPr>
              <a:spcBef>
                <a:spcPts val="0"/>
              </a:spcBef>
            </a:pPr>
            <a:r>
              <a:rPr lang="en-US" sz="2900" dirty="0">
                <a:latin typeface="Arial Narrow" pitchFamily="34" charset="0"/>
              </a:rPr>
              <a:t>“Perfect </a:t>
            </a:r>
            <a:r>
              <a:rPr lang="en-US" sz="2900" b="1" dirty="0">
                <a:latin typeface="Arial Narrow" pitchFamily="34" charset="0"/>
              </a:rPr>
              <a:t>protection</a:t>
            </a:r>
            <a:r>
              <a:rPr lang="en-US" sz="2900" dirty="0">
                <a:latin typeface="Arial Narrow" pitchFamily="34" charset="0"/>
              </a:rPr>
              <a:t>”</a:t>
            </a:r>
          </a:p>
          <a:p>
            <a:pPr lvl="1">
              <a:spcBef>
                <a:spcPts val="0"/>
              </a:spcBef>
            </a:pPr>
            <a:r>
              <a:rPr lang="en-US" sz="2900" dirty="0">
                <a:latin typeface="Arial Narrow" pitchFamily="34" charset="0"/>
              </a:rPr>
              <a:t>Provision made for them </a:t>
            </a:r>
            <a:r>
              <a:rPr lang="en-US" sz="2900" b="1" dirty="0">
                <a:latin typeface="Arial Narrow" pitchFamily="34" charset="0"/>
              </a:rPr>
              <a:t>(21:3)</a:t>
            </a:r>
          </a:p>
          <a:p>
            <a:pPr>
              <a:spcBef>
                <a:spcPts val="0"/>
              </a:spcBef>
            </a:pPr>
            <a:r>
              <a:rPr lang="en-US" sz="2900" dirty="0">
                <a:latin typeface="Arial Narrow" pitchFamily="34" charset="0"/>
              </a:rPr>
              <a:t>“Perfect </a:t>
            </a:r>
            <a:r>
              <a:rPr lang="en-US" sz="2900" b="1" dirty="0">
                <a:latin typeface="Arial Narrow" pitchFamily="34" charset="0"/>
              </a:rPr>
              <a:t>provision</a:t>
            </a:r>
            <a:r>
              <a:rPr lang="en-US" sz="2900" dirty="0">
                <a:latin typeface="Arial Narrow" pitchFamily="34" charset="0"/>
              </a:rPr>
              <a:t>”</a:t>
            </a:r>
          </a:p>
          <a:p>
            <a:pPr lvl="1">
              <a:spcBef>
                <a:spcPts val="0"/>
              </a:spcBef>
            </a:pPr>
            <a:r>
              <a:rPr lang="en-US" sz="2900" dirty="0">
                <a:latin typeface="Arial Narrow" pitchFamily="34" charset="0"/>
              </a:rPr>
              <a:t>Not be hungry, thirsty, hot, or tormented </a:t>
            </a:r>
            <a:r>
              <a:rPr lang="en-US" sz="2900" b="1" dirty="0">
                <a:latin typeface="Arial Narrow" pitchFamily="34" charset="0"/>
              </a:rPr>
              <a:t>(7:16)</a:t>
            </a:r>
          </a:p>
          <a:p>
            <a:pPr>
              <a:spcBef>
                <a:spcPts val="0"/>
              </a:spcBef>
            </a:pPr>
            <a:r>
              <a:rPr lang="en-US" sz="2900" dirty="0">
                <a:latin typeface="Arial Narrow" pitchFamily="34" charset="0"/>
              </a:rPr>
              <a:t>“Perfect </a:t>
            </a:r>
            <a:r>
              <a:rPr lang="en-US" sz="2900" b="1" dirty="0">
                <a:latin typeface="Arial Narrow" pitchFamily="34" charset="0"/>
              </a:rPr>
              <a:t>leading</a:t>
            </a:r>
            <a:r>
              <a:rPr lang="en-US" sz="2900" dirty="0">
                <a:latin typeface="Arial Narrow" pitchFamily="34" charset="0"/>
              </a:rPr>
              <a:t>”</a:t>
            </a:r>
          </a:p>
          <a:p>
            <a:pPr lvl="1">
              <a:spcBef>
                <a:spcPts val="0"/>
              </a:spcBef>
            </a:pPr>
            <a:r>
              <a:rPr lang="en-US" sz="2900" dirty="0">
                <a:latin typeface="Arial Narrow" pitchFamily="34" charset="0"/>
              </a:rPr>
              <a:t>The Lamb is their Shepherd </a:t>
            </a:r>
            <a:r>
              <a:rPr lang="en-US" sz="2900" b="1" dirty="0">
                <a:latin typeface="Arial Narrow" pitchFamily="34" charset="0"/>
              </a:rPr>
              <a:t>(22:1)</a:t>
            </a:r>
          </a:p>
          <a:p>
            <a:pPr>
              <a:spcBef>
                <a:spcPts val="0"/>
              </a:spcBef>
            </a:pPr>
            <a:r>
              <a:rPr lang="en-US" sz="2900" dirty="0">
                <a:latin typeface="Arial Narrow" pitchFamily="34" charset="0"/>
              </a:rPr>
              <a:t>“Perfect </a:t>
            </a:r>
            <a:r>
              <a:rPr lang="en-US" sz="2900" b="1" dirty="0">
                <a:latin typeface="Arial Narrow" pitchFamily="34" charset="0"/>
              </a:rPr>
              <a:t>joy</a:t>
            </a:r>
            <a:r>
              <a:rPr lang="en-US" sz="2900" dirty="0">
                <a:latin typeface="Arial Narrow" pitchFamily="34" charset="0"/>
              </a:rPr>
              <a:t>”</a:t>
            </a:r>
          </a:p>
          <a:p>
            <a:pPr lvl="1">
              <a:spcBef>
                <a:spcPts val="0"/>
              </a:spcBef>
            </a:pPr>
            <a:r>
              <a:rPr lang="en-US" sz="2900" dirty="0">
                <a:latin typeface="Arial Narrow" pitchFamily="34" charset="0"/>
              </a:rPr>
              <a:t>Wipe away every tear from their eyes </a:t>
            </a:r>
            <a:r>
              <a:rPr lang="en-US" sz="2900" b="1" dirty="0">
                <a:latin typeface="Arial Narrow" pitchFamily="34" charset="0"/>
              </a:rPr>
              <a:t>(21:1-4)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0057"/>
            <a:ext cx="8229600" cy="1446550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Great Multitude Coming Out of Tribulation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3298F1-1729-4229-BA8C-5645873688F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7</a:t>
            </a:r>
          </a:p>
        </p:txBody>
      </p:sp>
    </p:spTree>
    <p:extLst>
      <p:ext uri="{BB962C8B-B14F-4D97-AF65-F5344CB8AC3E}">
        <p14:creationId xmlns:p14="http://schemas.microsoft.com/office/powerpoint/2010/main" val="1832158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8826"/>
            <a:ext cx="8229600" cy="4622804"/>
          </a:xfrm>
          <a:solidFill>
            <a:srgbClr val="FFFFFF"/>
          </a:solidFill>
          <a:ln w="38100">
            <a:noFill/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Therefore no tears will be in heaven. </a:t>
            </a:r>
            <a:br>
              <a:rPr lang="en-US" dirty="0">
                <a:latin typeface="Arial Narrow" pitchFamily="34" charset="0"/>
              </a:rPr>
            </a:br>
            <a:r>
              <a:rPr lang="en-US" i="1" dirty="0">
                <a:latin typeface="Arial Narrow" pitchFamily="34" charset="0"/>
              </a:rPr>
              <a:t>“He hath swallowed up death for ever; and the Lord Jehovah will wipe away tears from off all faces; and the reproach of his people will he take away from off all the earth: for Jehovah hath spoken it.”</a:t>
            </a:r>
            <a:br>
              <a:rPr lang="en-US" dirty="0">
                <a:latin typeface="Arial Narrow" pitchFamily="34" charset="0"/>
              </a:rPr>
            </a:br>
            <a:r>
              <a:rPr lang="en-US" dirty="0">
                <a:latin typeface="Arial Narrow" pitchFamily="34" charset="0"/>
              </a:rPr>
              <a:t>(Isaiah 25:8)</a:t>
            </a:r>
          </a:p>
          <a:p>
            <a:r>
              <a:rPr lang="en-US" dirty="0">
                <a:latin typeface="Arial Narrow" pitchFamily="34" charset="0"/>
              </a:rPr>
              <a:t>This same scene is presented again after the judgment, portraying the eternal condition of the Lord’s faithful (21:3-4; 22:1-5).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0057"/>
            <a:ext cx="8229600" cy="1446550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Great Multitude Coming Out of Tribulation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3298F1-1729-4229-BA8C-5645873688F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7</a:t>
            </a:r>
          </a:p>
        </p:txBody>
      </p:sp>
    </p:spTree>
    <p:extLst>
      <p:ext uri="{BB962C8B-B14F-4D97-AF65-F5344CB8AC3E}">
        <p14:creationId xmlns:p14="http://schemas.microsoft.com/office/powerpoint/2010/main" val="109770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762000" y="609600"/>
            <a:ext cx="76962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“Opening of the Seventh Seal: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 of the Seven Trumpets”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762000" y="2219438"/>
            <a:ext cx="7696200" cy="24191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defTabSz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520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520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520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520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520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5207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Opening of the Seventh Seal (vv. 1-6)</a:t>
            </a:r>
          </a:p>
          <a:p>
            <a:pPr marL="514350" marR="0" lvl="0" indent="-514350" algn="l" defTabSz="5207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5207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 Trumpets Sounded (vv. 7-12)</a:t>
            </a:r>
          </a:p>
          <a:p>
            <a:pPr marL="514350" marR="0" lvl="0" indent="-514350" algn="l" defTabSz="5207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14350" marR="0" lvl="0" indent="-514350" algn="l" defTabSz="5207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Eagle Flying – Announces Woes from Remaining Trumpets (v.13)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A2CE9C-7A5C-4520-868B-BEDB46A9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6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72 dpi JPEG\13 Seven Angels, Seven Trump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8903FFDB-DE30-41F4-A3E1-C35943D8EF8D}"/>
              </a:ext>
            </a:extLst>
          </p:cNvPr>
          <p:cNvSpPr txBox="1">
            <a:spLocks/>
          </p:cNvSpPr>
          <p:nvPr/>
        </p:nvSpPr>
        <p:spPr>
          <a:xfrm>
            <a:off x="1581150" y="4076348"/>
            <a:ext cx="6400800" cy="1975926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The Seventh Seal –</a:t>
            </a:r>
          </a:p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Seven Angels with </a:t>
            </a:r>
          </a:p>
          <a:p>
            <a:r>
              <a:rPr lang="en-US" sz="3600" b="1" dirty="0">
                <a:latin typeface="Arial" pitchFamily="34" charset="0"/>
                <a:cs typeface="Arial" pitchFamily="34" charset="0"/>
              </a:rPr>
              <a:t>Seven Trumpets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AC7425-33B1-4CB8-A142-C8D455CD52D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8</a:t>
            </a:r>
          </a:p>
        </p:txBody>
      </p:sp>
    </p:spTree>
    <p:extLst>
      <p:ext uri="{BB962C8B-B14F-4D97-AF65-F5344CB8AC3E}">
        <p14:creationId xmlns:p14="http://schemas.microsoft.com/office/powerpoint/2010/main" val="396699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8:1</a:t>
            </a: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8108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43492" y="1832319"/>
            <a:ext cx="5105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And when he opened the seventh seal, there followed a </a:t>
            </a:r>
            <a:r>
              <a:rPr lang="en-US" sz="3600" b="1" i="1" u="sng" dirty="0">
                <a:latin typeface="Arial" pitchFamily="34" charset="0"/>
                <a:cs typeface="Arial" pitchFamily="34" charset="0"/>
              </a:rPr>
              <a:t>silence</a:t>
            </a:r>
            <a:r>
              <a:rPr lang="en-US" sz="3600" b="1" i="1" dirty="0">
                <a:latin typeface="Arial" pitchFamily="34" charset="0"/>
                <a:cs typeface="Arial" pitchFamily="34" charset="0"/>
              </a:rPr>
              <a:t> in heaven about the </a:t>
            </a:r>
            <a:r>
              <a:rPr lang="en-US" sz="3600" b="1" i="1" u="sng" dirty="0">
                <a:latin typeface="Arial" pitchFamily="34" charset="0"/>
                <a:cs typeface="Arial" pitchFamily="34" charset="0"/>
              </a:rPr>
              <a:t>space of half an hour</a:t>
            </a:r>
            <a:r>
              <a:rPr lang="en-US" sz="3600" i="1" dirty="0"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2D332B-2A3A-4392-94DA-4403ABBD9914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8</a:t>
            </a:r>
          </a:p>
        </p:txBody>
      </p:sp>
    </p:spTree>
    <p:extLst>
      <p:ext uri="{BB962C8B-B14F-4D97-AF65-F5344CB8AC3E}">
        <p14:creationId xmlns:p14="http://schemas.microsoft.com/office/powerpoint/2010/main" val="39236976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1163</Words>
  <Application>Microsoft Office PowerPoint</Application>
  <PresentationFormat>On-screen Show (4:3)</PresentationFormat>
  <Paragraphs>118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Corbel</vt:lpstr>
      <vt:lpstr>Times New Roman</vt:lpstr>
      <vt:lpstr>1_Office Theme</vt:lpstr>
      <vt:lpstr>Depth</vt:lpstr>
      <vt:lpstr>2_Office Theme</vt:lpstr>
      <vt:lpstr>A Study Of  The Book Of Revelation</vt:lpstr>
      <vt:lpstr>Revelation</vt:lpstr>
      <vt:lpstr>The Great Multitude Coming Out of Tribulation</vt:lpstr>
      <vt:lpstr>The Great Multitude Coming Out of Tribulation</vt:lpstr>
      <vt:lpstr>The Great Multitude Coming Out of Tribulation</vt:lpstr>
      <vt:lpstr>The Great Multitude Coming Out of Tribulation</vt:lpstr>
      <vt:lpstr>PowerPoint Presentation</vt:lpstr>
      <vt:lpstr>PowerPoint Presentation</vt:lpstr>
      <vt:lpstr>Revelation 8:1</vt:lpstr>
      <vt:lpstr>Revelation 8:2</vt:lpstr>
      <vt:lpstr>Silence in Heaven</vt:lpstr>
      <vt:lpstr>Seven Angels – Seven Trumpets</vt:lpstr>
      <vt:lpstr>Seven Angels – Seven Trumpets</vt:lpstr>
      <vt:lpstr>Revelation 8:3</vt:lpstr>
      <vt:lpstr>Revelation 8:4</vt:lpstr>
      <vt:lpstr>Another Angel</vt:lpstr>
      <vt:lpstr>Altar of Incense</vt:lpstr>
      <vt:lpstr>Revelation 8:5</vt:lpstr>
      <vt:lpstr>Sounds in Heaven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mgalloway2715@gmail.com</dc:creator>
  <cp:lastModifiedBy>Richard Lidh</cp:lastModifiedBy>
  <cp:revision>65</cp:revision>
  <cp:lastPrinted>2020-10-22T01:29:42Z</cp:lastPrinted>
  <dcterms:created xsi:type="dcterms:W3CDTF">2020-10-09T20:34:41Z</dcterms:created>
  <dcterms:modified xsi:type="dcterms:W3CDTF">2020-11-13T23:41:14Z</dcterms:modified>
</cp:coreProperties>
</file>